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5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9144000" cy="5143500" type="screen16x9"/>
  <p:notesSz cx="6858000" cy="9144000"/>
  <p:embeddedFontLst>
    <p:embeddedFont>
      <p:font typeface="Permanent Marker" panose="02000000000000000000" pitchFamily="2" charset="0"/>
      <p:regular r:id="rId55"/>
    </p:embeddedFont>
    <p:embeddedFont>
      <p:font typeface="Roboto" panose="02000000000000000000" pitchFamily="2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63"/>
  </p:normalViewPr>
  <p:slideViewPr>
    <p:cSldViewPr snapToGrid="0">
      <p:cViewPr varScale="1">
        <p:scale>
          <a:sx n="156" d="100"/>
          <a:sy n="156" d="100"/>
        </p:scale>
        <p:origin x="21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4.fntdata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6d28be6a6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6d28be6a6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c2dc8e02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c2dc8e02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6f5116d8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6f5116d8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c2dc8e02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c2dc8e02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6f5116d8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6f5116d8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c2dc8e02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c2dc8e02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6f5116d8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6f5116d8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Focus on the process.”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736e278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736e278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Focus on the process.”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700c680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700c680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d4668ce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d4668ce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c2dc8e02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c2dc8e02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6d28be6a6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6d28be6a6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c2dc8e02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c2dc8e02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d4ceff12e_5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d4ceff12e_5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d4ceff12e_5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d4ceff12e_5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d4ceff12e_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d4ceff12e_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d4ceff12e_5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d4ceff12e_5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c2dc8e02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c2dc8e02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c2dc8e02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c2dc8e02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d4668ce5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d4668ce5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700c6801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700c6801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70b8f5cb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70b8f5cb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6d28be6a6_0_1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6d28be6a6_0_1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70b8f5cb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70b8f5cb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70b8f5cb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70b8f5cb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700c6801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700c6801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700c6801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700c6801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70b8f5cb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70b8f5cb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700c6801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4700c6801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d4668ce5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d4668ce5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d4668ce5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d4668ce5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d4668ce5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d4668ce59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d4668ce5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d4668ce5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6f5116d8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6f5116d8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your “why”?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4d4668ce5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4d4668ce5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d4668ce5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4d4668ce5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d4668ce5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4d4668ce5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4d4668ce5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4d4668ce5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4d4668ce5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4d4668ce5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4668ce5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4668ce5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4d4668ce5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4d4668ce5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4d4668ce5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4d4668ce5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4d4668ce5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4d4668ce5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4d4668ce5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4d4668ce5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c2dc8e0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c2dc8e0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d4ceff12e_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d4ceff12e_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4d4ceff12e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4d4ceff12e_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6f5116d8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6f5116d8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6f5116d8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6f5116d8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c2dc8e0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c2dc8e0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6f5116d8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6f5116d8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lDzBjcXx3yp5YpQTaU_ETozu1-6IAXO1&amp;ll=42.81569735111739%2C-88.70793279511719&amp;z=1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87iMBHB09R0UVRlVC1CR1VCc1Y2ejhOTlVZM052ZkdRQ1lJ/view?usp=sharin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87iMBHB09R0UVRlVC1CR1VCc1Y2ejhOTlVZM052ZkdRQ1lJ/view?usp=sharin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mc4G1Yb4q-R98SYnbfkWe8C2txOH3Z9v/view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mc4G1Yb4q-R98SYnbfkWe8C2txOH3Z9v/view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hyperlink" Target="http://drive.google.com/file/d/1o5mb0TDfEBcd_qK-uyWdO2bgt-fghDUI/view" TargetMode="External"/><Relationship Id="rId4" Type="http://schemas.openxmlformats.org/officeDocument/2006/relationships/image" Target="../media/image1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52050" y="108325"/>
            <a:ext cx="4374000" cy="1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and other Whippet Program Insights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4572000" y="1711150"/>
            <a:ext cx="4637100" cy="16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Chad Carstens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Whitewater High School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ccarstens@wwusd.org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3719750" y="255250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- 3 components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86" name="Google Shape;186;p34"/>
          <p:cNvSpPr txBox="1"/>
          <p:nvPr/>
        </p:nvSpPr>
        <p:spPr>
          <a:xfrm>
            <a:off x="386550" y="881200"/>
            <a:ext cx="83709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List THREE individual goals that are specific and measurable for the season.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weak</a:t>
            </a: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- be a better teammate.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strong</a:t>
            </a: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- i will give high fives to a minimum of 5 teammates at the end of each practice.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Another one? Organize 2 team bonding activities.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- 3 components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92" name="Google Shape;192;p35"/>
          <p:cNvSpPr txBox="1"/>
          <p:nvPr/>
        </p:nvSpPr>
        <p:spPr>
          <a:xfrm>
            <a:off x="386550" y="881200"/>
            <a:ext cx="83709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List THREE individual goals that are specific and measurable for the season.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weak</a:t>
            </a: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- drink more water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- 3 components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98" name="Google Shape;198;p36"/>
          <p:cNvSpPr txBox="1"/>
          <p:nvPr/>
        </p:nvSpPr>
        <p:spPr>
          <a:xfrm>
            <a:off x="386550" y="881200"/>
            <a:ext cx="83709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List THREE individual goals that are specific and measurable for the season.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weak</a:t>
            </a: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- drink more water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strong</a:t>
            </a: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- i will consume one bottle before lunch and one before practice each day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- 3 components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04" name="Google Shape;204;p37"/>
          <p:cNvSpPr txBox="1"/>
          <p:nvPr/>
        </p:nvSpPr>
        <p:spPr>
          <a:xfrm>
            <a:off x="386550" y="881200"/>
            <a:ext cx="83709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List THREE individual goals that are specific and measurable for the season.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weak</a:t>
            </a: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- run faster than last year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- 3 components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10" name="Google Shape;210;p38"/>
          <p:cNvSpPr txBox="1"/>
          <p:nvPr/>
        </p:nvSpPr>
        <p:spPr>
          <a:xfrm>
            <a:off x="386550" y="881200"/>
            <a:ext cx="83709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List THREE individual goals that are specific and measurable for the season.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weak</a:t>
            </a: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- run faster than last year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strong</a:t>
            </a: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- Earn all conference honors in the RVC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- Additional Thoughts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16" name="Google Shape;216;p39"/>
          <p:cNvSpPr txBox="1"/>
          <p:nvPr/>
        </p:nvSpPr>
        <p:spPr>
          <a:xfrm>
            <a:off x="386550" y="881200"/>
            <a:ext cx="8370900" cy="1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Athlete:</a:t>
            </a: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“I just don’t want to be as competitive, I need to find the ‘fun’ in cross country like it was the first two years - when it’s fun the work gets done right. I would like to end my season on a good note.”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- Additional Thoughts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22" name="Google Shape;222;p40"/>
          <p:cNvSpPr txBox="1"/>
          <p:nvPr/>
        </p:nvSpPr>
        <p:spPr>
          <a:xfrm>
            <a:off x="386550" y="881200"/>
            <a:ext cx="8370900" cy="23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Feedback solicited from athletes:</a:t>
            </a:r>
            <a:endParaRPr sz="24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AutoNum type="arabicParenR"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In end-of-year feedback form I ask….	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AutoNum type="alphaLcParenR"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Did you have any goals for this season?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AutoNum type="alphaLcParenR"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Did you accomplish these goals?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AutoNum type="alphaLcParenR"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If so, what helped you accomplish them?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AutoNum type="alphaLcParenR"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If not, what stood in your way?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28" name="Google Shape;228;p41"/>
          <p:cNvSpPr txBox="1"/>
          <p:nvPr/>
        </p:nvSpPr>
        <p:spPr>
          <a:xfrm>
            <a:off x="386550" y="881200"/>
            <a:ext cx="83709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“I have an eating disorder and my mom doesn’t know.” </a:t>
            </a:r>
            <a:endParaRPr sz="6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34" name="Google Shape;234;p42"/>
          <p:cNvSpPr txBox="1"/>
          <p:nvPr/>
        </p:nvSpPr>
        <p:spPr>
          <a:xfrm>
            <a:off x="386550" y="881200"/>
            <a:ext cx="83709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“I was hungry constantly.” </a:t>
            </a:r>
            <a:endParaRPr sz="6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Advice from a former athlete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0" name="Google Shape;240;p43"/>
          <p:cNvSpPr txBox="1"/>
          <p:nvPr/>
        </p:nvSpPr>
        <p:spPr>
          <a:xfrm>
            <a:off x="386550" y="881200"/>
            <a:ext cx="8370900" cy="3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AutoNum type="arabicParenR"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Get girls to “buy in” - look at examples of strong women doing it the right way.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	 EX: Lauren Fleshman, Allie Kieffer, Anna Rohrer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/>
        </p:nvSpPr>
        <p:spPr>
          <a:xfrm>
            <a:off x="135350" y="329650"/>
            <a:ext cx="8482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- why?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386550" y="1085425"/>
            <a:ext cx="8370900" cy="21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- Provides direction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- Gives focus to what we are doing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- Allows time for perspective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- Fosters the relationship between athlete and coach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- Gives long term vision with short term motivation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/>
          <p:nvPr/>
        </p:nvSpPr>
        <p:spPr>
          <a:xfrm>
            <a:off x="386550" y="881200"/>
            <a:ext cx="83709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46" name="Google Shape;24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38" y="657225"/>
            <a:ext cx="8010525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/>
          <p:nvPr/>
        </p:nvSpPr>
        <p:spPr>
          <a:xfrm>
            <a:off x="386550" y="881200"/>
            <a:ext cx="83709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52" name="Google Shape;25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63" y="847725"/>
            <a:ext cx="768667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/>
        </p:nvSpPr>
        <p:spPr>
          <a:xfrm>
            <a:off x="386550" y="881200"/>
            <a:ext cx="83709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58" name="Google Shape;25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100" y="14288"/>
            <a:ext cx="6019800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 txBox="1"/>
          <p:nvPr/>
        </p:nvSpPr>
        <p:spPr>
          <a:xfrm>
            <a:off x="386550" y="881200"/>
            <a:ext cx="83709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64" name="Google Shape;26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013" y="1728788"/>
            <a:ext cx="665797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/>
          <p:nvPr/>
        </p:nvSpPr>
        <p:spPr>
          <a:xfrm>
            <a:off x="386550" y="384800"/>
            <a:ext cx="83709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70" name="Google Shape;27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50" y="2214400"/>
            <a:ext cx="7877100" cy="10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5875" y="957350"/>
            <a:ext cx="581025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Advice from a former athlete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77" name="Google Shape;277;p49"/>
          <p:cNvSpPr txBox="1"/>
          <p:nvPr/>
        </p:nvSpPr>
        <p:spPr>
          <a:xfrm>
            <a:off x="386550" y="881200"/>
            <a:ext cx="8370900" cy="3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AutoNum type="arabicParenR"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Get girls to “buy in” - look at examples of strong women doing it the right way.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	EX: Lauren Fleshman, Allie Kieffer, Anna Rohrer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2) Watch your athletes…”salad from home or salad bar only is a big sign.”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Advice from a former athlete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83" name="Google Shape;283;p50"/>
          <p:cNvSpPr txBox="1"/>
          <p:nvPr/>
        </p:nvSpPr>
        <p:spPr>
          <a:xfrm>
            <a:off x="386550" y="881200"/>
            <a:ext cx="8370900" cy="3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AutoNum type="arabicParenR"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Get girls to “buy in” - look at examples of strong women doing it the right way.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	EX: Lauren Fleshman, Allie Kieffer, Anna Rohrer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2) Watch your athletes…”salad from home or salad bar only is a big sign.”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--------------------------------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3) Talk to resources available to you (school counselor, social worker, trainer, administration, etc)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1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Advice from a former athlete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89" name="Google Shape;289;p51"/>
          <p:cNvSpPr txBox="1"/>
          <p:nvPr/>
        </p:nvSpPr>
        <p:spPr>
          <a:xfrm>
            <a:off x="386550" y="881200"/>
            <a:ext cx="8370900" cy="3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AutoNum type="arabicParenR"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Get girls to “buy in” - look at examples of strong women doing it the right way.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	EX: Lauren Fleshman, Allie Kieffer, Anna Rohrer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2) Watch your athletes…”salad from home or salad bar only is a big sign.”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--------------------------------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3) Talk to resources available to you (school counselor, social worker, trainer, administration, etc)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4) Be ready to talk to the family, too.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2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Fundraisers in Whitewater</a:t>
            </a: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95" name="Google Shape;295;p52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t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96" name="Google Shape;296;p52"/>
          <p:cNvSpPr txBox="1"/>
          <p:nvPr/>
        </p:nvSpPr>
        <p:spPr>
          <a:xfrm>
            <a:off x="433625" y="617225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Mow-A-Thon</a:t>
            </a:r>
            <a:endParaRPr sz="48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Water Softener SAlt</a:t>
            </a:r>
            <a:endParaRPr sz="48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Meat Raffle</a:t>
            </a:r>
            <a:endParaRPr sz="48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3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highlight>
                  <a:srgbClr val="000000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Mow-A-Thon</a:t>
            </a:r>
            <a:endParaRPr sz="3000">
              <a:solidFill>
                <a:srgbClr val="FF0000"/>
              </a:solidFill>
              <a:highlight>
                <a:srgbClr val="000000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02" name="Google Shape;302;p53"/>
          <p:cNvSpPr txBox="1"/>
          <p:nvPr/>
        </p:nvSpPr>
        <p:spPr>
          <a:xfrm>
            <a:off x="377125" y="881200"/>
            <a:ext cx="3516300" cy="3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03" name="Google Shape;30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26" y="1033600"/>
            <a:ext cx="8699374" cy="32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- 3 components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386550" y="881200"/>
            <a:ext cx="83709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AutoNum type="arabicPeriod"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What motivates you?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AutoNum type="arabicPeriod"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Team goals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ermanent Marker"/>
              <a:buAutoNum type="arabicPeriod"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Individual goals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*Team and individual goals must be specific and measurable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4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Water Softener Salt</a:t>
            </a: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09" name="Google Shape;309;p54"/>
          <p:cNvSpPr txBox="1"/>
          <p:nvPr/>
        </p:nvSpPr>
        <p:spPr>
          <a:xfrm>
            <a:off x="377125" y="881200"/>
            <a:ext cx="3516300" cy="3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10" name="Google Shape;31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325" y="808925"/>
            <a:ext cx="5503524" cy="41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5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highlight>
                  <a:srgbClr val="000000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Mow-A-Thon &amp; Water Softener Salt</a:t>
            </a:r>
            <a:endParaRPr sz="3000">
              <a:solidFill>
                <a:srgbClr val="FF0000"/>
              </a:solidFill>
              <a:highlight>
                <a:srgbClr val="000000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16" name="Google Shape;316;p55"/>
          <p:cNvSpPr txBox="1"/>
          <p:nvPr/>
        </p:nvSpPr>
        <p:spPr>
          <a:xfrm>
            <a:off x="377125" y="881200"/>
            <a:ext cx="3516300" cy="3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Plot them on a google map</a:t>
            </a: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17" name="Google Shape;31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525" y="957400"/>
            <a:ext cx="2707328" cy="38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6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  <a:highlight>
                  <a:schemeClr val="dk1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Mow-A-Thon &amp; Water Softener Salt</a:t>
            </a: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23" name="Google Shape;323;p56"/>
          <p:cNvSpPr txBox="1"/>
          <p:nvPr/>
        </p:nvSpPr>
        <p:spPr>
          <a:xfrm>
            <a:off x="377125" y="881200"/>
            <a:ext cx="3516300" cy="3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Permanent Marker"/>
                <a:ea typeface="Permanent Marker"/>
                <a:cs typeface="Permanent Marker"/>
                <a:sym typeface="Permanent Marker"/>
                <a:hlinkClick r:id="rId3"/>
              </a:rPr>
              <a:t>Plot them on a google map</a:t>
            </a: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24" name="Google Shape;32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3175" y="881188"/>
            <a:ext cx="4381500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7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Meat Raffle</a:t>
            </a: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30" name="Google Shape;330;p57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Permanent Marker"/>
                <a:ea typeface="Permanent Marker"/>
                <a:cs typeface="Permanent Marker"/>
                <a:sym typeface="Permanent Marker"/>
                <a:hlinkClick r:id="rId3"/>
              </a:rPr>
              <a:t>Meat Raffle Flier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31" name="Google Shape;331;p57"/>
          <p:cNvSpPr txBox="1"/>
          <p:nvPr/>
        </p:nvSpPr>
        <p:spPr>
          <a:xfrm>
            <a:off x="433625" y="617225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32" name="Google Shape;33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0825" y="1509700"/>
            <a:ext cx="544830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8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Meat Raffle</a:t>
            </a: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38" name="Google Shape;338;p58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Permanent Marker"/>
                <a:ea typeface="Permanent Marker"/>
                <a:cs typeface="Permanent Marker"/>
                <a:sym typeface="Permanent Marker"/>
                <a:hlinkClick r:id="rId3"/>
              </a:rPr>
              <a:t>Meat Raffle Flier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39" name="Google Shape;339;p58"/>
          <p:cNvSpPr txBox="1"/>
          <p:nvPr/>
        </p:nvSpPr>
        <p:spPr>
          <a:xfrm>
            <a:off x="433625" y="617225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40" name="Google Shape;34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5464" y="761676"/>
            <a:ext cx="5099028" cy="382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9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Meat Raffle </a:t>
            </a: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46" name="Google Shape;346;p59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Meat Raffle Flier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47" name="Google Shape;347;p59"/>
          <p:cNvSpPr txBox="1"/>
          <p:nvPr/>
        </p:nvSpPr>
        <p:spPr>
          <a:xfrm>
            <a:off x="433625" y="617225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48" name="Google Shape;348;p59" title="Raffle Tumbler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0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54" name="Google Shape;354;p60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55" name="Google Shape;355;p60"/>
          <p:cNvSpPr txBox="1"/>
          <p:nvPr/>
        </p:nvSpPr>
        <p:spPr>
          <a:xfrm>
            <a:off x="339375" y="587400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56" name="Google Shape;35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1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2" name="Google Shape;362;p61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3" name="Google Shape;363;p61"/>
          <p:cNvSpPr txBox="1"/>
          <p:nvPr/>
        </p:nvSpPr>
        <p:spPr>
          <a:xfrm>
            <a:off x="339375" y="587400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64" name="Google Shape;36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2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Splash</a:t>
            </a: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70" name="Google Shape;370;p62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Meat Raffle Flier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71" name="Google Shape;371;p62"/>
          <p:cNvSpPr txBox="1"/>
          <p:nvPr/>
        </p:nvSpPr>
        <p:spPr>
          <a:xfrm>
            <a:off x="433625" y="617225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72" name="Google Shape;372;p62" title="Raffle Tumbler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2" title="Pond Jump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3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79" name="Google Shape;379;p63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80" name="Google Shape;380;p63"/>
          <p:cNvSpPr txBox="1"/>
          <p:nvPr/>
        </p:nvSpPr>
        <p:spPr>
          <a:xfrm>
            <a:off x="339375" y="587400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81" name="Google Shape;38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8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- 3 components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386550" y="881200"/>
            <a:ext cx="83709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What motivates you? </a:t>
            </a:r>
            <a:r>
              <a:rPr lang="en" sz="2400" b="1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Coach...what do you mean?!</a:t>
            </a:r>
            <a:endParaRPr sz="2400" b="1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4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“You only get one piece”</a:t>
            </a: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87" name="Google Shape;387;p64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88" name="Google Shape;388;p64"/>
          <p:cNvSpPr txBox="1"/>
          <p:nvPr/>
        </p:nvSpPr>
        <p:spPr>
          <a:xfrm>
            <a:off x="339375" y="587400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89" name="Google Shape;38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113" y="963688"/>
            <a:ext cx="3427063" cy="342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5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95" name="Google Shape;395;p65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96" name="Google Shape;396;p65"/>
          <p:cNvSpPr txBox="1"/>
          <p:nvPr/>
        </p:nvSpPr>
        <p:spPr>
          <a:xfrm>
            <a:off x="339375" y="587400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97" name="Google Shape;39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161925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3903" y="0"/>
            <a:ext cx="38361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6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4" name="Google Shape;404;p66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5" name="Google Shape;405;p66"/>
          <p:cNvSpPr txBox="1"/>
          <p:nvPr/>
        </p:nvSpPr>
        <p:spPr>
          <a:xfrm>
            <a:off x="339375" y="587400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406" name="Google Shape;40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188" y="629850"/>
            <a:ext cx="3601425" cy="36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7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12" name="Google Shape;412;p67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13" name="Google Shape;413;p67"/>
          <p:cNvSpPr txBox="1"/>
          <p:nvPr/>
        </p:nvSpPr>
        <p:spPr>
          <a:xfrm>
            <a:off x="339375" y="587400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414" name="Google Shape;41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8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20" name="Google Shape;420;p68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21" name="Google Shape;421;p68"/>
          <p:cNvSpPr txBox="1"/>
          <p:nvPr/>
        </p:nvSpPr>
        <p:spPr>
          <a:xfrm>
            <a:off x="339375" y="587400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422" name="Google Shape;42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28" name="Google Shape;428;p69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29" name="Google Shape;429;p69"/>
          <p:cNvSpPr txBox="1"/>
          <p:nvPr/>
        </p:nvSpPr>
        <p:spPr>
          <a:xfrm>
            <a:off x="339375" y="587400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430" name="Google Shape;43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0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36" name="Google Shape;436;p70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37" name="Google Shape;437;p70"/>
          <p:cNvSpPr txBox="1"/>
          <p:nvPr/>
        </p:nvSpPr>
        <p:spPr>
          <a:xfrm>
            <a:off x="339375" y="587400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438" name="Google Shape;43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1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44" name="Google Shape;444;p71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45" name="Google Shape;445;p71"/>
          <p:cNvSpPr txBox="1"/>
          <p:nvPr/>
        </p:nvSpPr>
        <p:spPr>
          <a:xfrm>
            <a:off x="339375" y="587400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446" name="Google Shape;44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2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52" name="Google Shape;452;p72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53" name="Google Shape;453;p72"/>
          <p:cNvSpPr txBox="1"/>
          <p:nvPr/>
        </p:nvSpPr>
        <p:spPr>
          <a:xfrm>
            <a:off x="339375" y="587400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454" name="Google Shape;45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8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3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60" name="Google Shape;460;p73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61" name="Google Shape;461;p73"/>
          <p:cNvSpPr txBox="1"/>
          <p:nvPr/>
        </p:nvSpPr>
        <p:spPr>
          <a:xfrm>
            <a:off x="339375" y="587400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462" name="Google Shape;46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8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- 3 components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386550" y="881200"/>
            <a:ext cx="83709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What motivates you? </a:t>
            </a:r>
            <a:r>
              <a:rPr lang="en" sz="2400" b="1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Coach...what do you mean?!</a:t>
            </a:r>
            <a:endParaRPr sz="2400" b="1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When an athlete can identify truly what motivates them, it really opens their minds to WHY they run, and the purpose of their goals. It gives direction.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4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What else do we do?</a:t>
            </a: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68" name="Google Shape;468;p74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t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69" name="Google Shape;469;p74"/>
          <p:cNvSpPr txBox="1"/>
          <p:nvPr/>
        </p:nvSpPr>
        <p:spPr>
          <a:xfrm>
            <a:off x="433625" y="617225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Weekly team meetings</a:t>
            </a:r>
            <a:endParaRPr sz="48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Visualizations</a:t>
            </a:r>
            <a:endParaRPr sz="48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5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75" name="Google Shape;475;p75"/>
          <p:cNvSpPr txBox="1"/>
          <p:nvPr/>
        </p:nvSpPr>
        <p:spPr>
          <a:xfrm>
            <a:off x="273450" y="4585925"/>
            <a:ext cx="8370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t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76" name="Google Shape;476;p75"/>
          <p:cNvSpPr txBox="1"/>
          <p:nvPr/>
        </p:nvSpPr>
        <p:spPr>
          <a:xfrm>
            <a:off x="433625" y="617225"/>
            <a:ext cx="7682700" cy="39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CCARSTENS @</a:t>
            </a:r>
            <a:endParaRPr sz="6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WWUSD.ORG</a:t>
            </a:r>
            <a:endParaRPr sz="6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- 3 components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62" name="Google Shape;162;p30"/>
          <p:cNvSpPr txBox="1"/>
          <p:nvPr/>
        </p:nvSpPr>
        <p:spPr>
          <a:xfrm>
            <a:off x="386550" y="881200"/>
            <a:ext cx="83709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What motivates you? </a:t>
            </a:r>
            <a:r>
              <a:rPr lang="en" sz="2400" b="1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Coach...what do you mean?!</a:t>
            </a:r>
            <a:endParaRPr sz="2400" b="1">
              <a:solidFill>
                <a:srgbClr val="FF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Examples: staying healthy and fit, being a leader, family, teammates, faith, winning, competition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- 3 components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68" name="Google Shape;168;p31"/>
          <p:cNvSpPr txBox="1"/>
          <p:nvPr/>
        </p:nvSpPr>
        <p:spPr>
          <a:xfrm>
            <a:off x="386550" y="881200"/>
            <a:ext cx="83709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List one team goal that is specific and measurable for the season.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weak</a:t>
            </a: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- Finish higher than last year at conference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- 3 components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386550" y="881200"/>
            <a:ext cx="83709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List one team goal that is specific and measurable for the season.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weak</a:t>
            </a: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- Finish higher than last year at conference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strong</a:t>
            </a: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- Place in the top 3 because last year we finished 4th.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/>
        </p:nvSpPr>
        <p:spPr>
          <a:xfrm>
            <a:off x="197975" y="94300"/>
            <a:ext cx="8370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Goal Setting - 3 components</a:t>
            </a:r>
            <a:endParaRPr sz="3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80" name="Google Shape;180;p33"/>
          <p:cNvSpPr txBox="1"/>
          <p:nvPr/>
        </p:nvSpPr>
        <p:spPr>
          <a:xfrm>
            <a:off x="386550" y="881200"/>
            <a:ext cx="83709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List THREE individual goals that are specific and measurable for the season.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weak</a:t>
            </a:r>
            <a:r>
              <a:rPr lang="en" sz="24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- be a better teammate.</a:t>
            </a: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Macintosh PowerPoint</Application>
  <PresentationFormat>On-screen Show (16:9)</PresentationFormat>
  <Paragraphs>285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Permanent Marker</vt:lpstr>
      <vt:lpstr>Roboto</vt:lpstr>
      <vt:lpstr>Geometric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Bryon Graun</cp:lastModifiedBy>
  <cp:revision>1</cp:revision>
  <dcterms:modified xsi:type="dcterms:W3CDTF">2019-01-15T05:30:33Z</dcterms:modified>
</cp:coreProperties>
</file>